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5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8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1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2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9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4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8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6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C9D69-BFF5-4665-90BC-FEF805B2F7A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477E4-B385-4E81-9835-A0C237FB5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1"/>
            <a:ext cx="9144000" cy="222885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Maiandra GD" pitchFamily="34" charset="0"/>
              </a:rPr>
              <a:t>Lost in Hollywood:</a:t>
            </a:r>
            <a:r>
              <a:rPr lang="en-US" dirty="0" smtClean="0">
                <a:latin typeface="Maiandra GD" pitchFamily="34" charset="0"/>
              </a:rPr>
              <a:t/>
            </a:r>
            <a:br>
              <a:rPr lang="en-US" dirty="0" smtClean="0">
                <a:latin typeface="Maiandra GD" pitchFamily="34" charset="0"/>
              </a:rPr>
            </a:br>
            <a:r>
              <a:rPr lang="en-US" sz="4000" dirty="0" smtClean="0">
                <a:latin typeface="Maiandra GD" pitchFamily="34" charset="0"/>
              </a:rPr>
              <a:t>The Evolution of Space on the Big Screen</a:t>
            </a:r>
            <a:endParaRPr lang="en-US" sz="4000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Maiandra GD" pitchFamily="34" charset="0"/>
              </a:rPr>
              <a:t>By: Haley Huson</a:t>
            </a:r>
            <a:endParaRPr lang="en-US" sz="4000" dirty="0">
              <a:solidFill>
                <a:srgbClr val="00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The 1950’s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Flight to Mars</a:t>
            </a:r>
          </a:p>
          <a:p>
            <a:pPr lvl="1"/>
            <a:endParaRPr lang="en-US" dirty="0">
              <a:latin typeface="Maiandra GD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Destination  Moon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The moon’s surface has many craters but isn’t cracked like seen here.</a:t>
            </a:r>
          </a:p>
          <a:p>
            <a:endParaRPr lang="en-US" dirty="0"/>
          </a:p>
        </p:txBody>
      </p:sp>
      <p:pic>
        <p:nvPicPr>
          <p:cNvPr id="1026" name="Picture 2" descr="C:\Users\Denise\Pictures\astro103\destination-moon-470-03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036" y="3413036"/>
            <a:ext cx="41719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nise\Pictures\astro103\FlightToMa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09264"/>
            <a:ext cx="2722418" cy="203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nise\Pictures\astro103\ma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72146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800" y="2251364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the right: A picture of Mars. The density is &lt;1% of Earth’s allowing us to see its rough surface.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74818" y="4381312"/>
            <a:ext cx="1640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the left: A still from the movie. Here the size ratio is off and mars has a much lighter color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The 1960’s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2001: A Space Odyssey</a:t>
            </a:r>
          </a:p>
          <a:p>
            <a:pPr lvl="1"/>
            <a:r>
              <a:rPr lang="en-US" dirty="0" smtClean="0"/>
              <a:t>Considered one of the most accurate sci-fi movies of all time.</a:t>
            </a:r>
          </a:p>
          <a:p>
            <a:pPr lvl="1"/>
            <a:r>
              <a:rPr lang="en-US" dirty="0" smtClean="0"/>
              <a:t>Here we see the moon, earth, and sun aligned. The size and distance ratio is wrong.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Journey to the 7</a:t>
            </a:r>
            <a:r>
              <a:rPr lang="en-US" baseline="30000" dirty="0" smtClean="0"/>
              <a:t>th</a:t>
            </a:r>
            <a:r>
              <a:rPr lang="en-US" dirty="0" smtClean="0"/>
              <a:t> Planet</a:t>
            </a:r>
          </a:p>
          <a:p>
            <a:pPr lvl="1"/>
            <a:r>
              <a:rPr lang="en-US" dirty="0" smtClean="0"/>
              <a:t>A mission sends men to explore the planet Uranus. </a:t>
            </a:r>
          </a:p>
          <a:p>
            <a:pPr lvl="1"/>
            <a:r>
              <a:rPr lang="en-US" dirty="0" smtClean="0"/>
              <a:t>Problem: Uranus is made up of gases</a:t>
            </a:r>
          </a:p>
          <a:p>
            <a:pPr lvl="2"/>
            <a:r>
              <a:rPr lang="en-US" dirty="0" smtClean="0"/>
              <a:t>No surface for them to explore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Movie Playing*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pic>
        <p:nvPicPr>
          <p:cNvPr id="2050" name="Picture 2" descr="C:\Users\Denise\Pictures\astro103\sunearthmoonSPACEODYSS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7527"/>
            <a:ext cx="41148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8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The 1970’s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Close Encounters of the Third Kind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724400" cy="4525963"/>
          </a:xfrm>
        </p:spPr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Star Wars IV: A New Hope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No Oxygen=No Explosion</a:t>
            </a:r>
          </a:p>
          <a:p>
            <a:pPr lvl="2"/>
            <a:r>
              <a:rPr lang="en-US" dirty="0" smtClean="0">
                <a:latin typeface="Maiandra GD" pitchFamily="34" charset="0"/>
              </a:rPr>
              <a:t>Common mistake in Hollywood.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3074" name="Picture 2" descr="C:\Users\Denise\Pictures\astro103\death-star-explo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478465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255854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7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The 1980’s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E.T. Extra Terrestrial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More believable picture.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Apparent size.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The Last </a:t>
            </a:r>
            <a:r>
              <a:rPr lang="en-US" dirty="0" err="1" smtClean="0">
                <a:latin typeface="Maiandra GD" pitchFamily="34" charset="0"/>
              </a:rPr>
              <a:t>Starfighter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098" name="Picture 2" descr="C:\Users\Denise\Pictures\astro103\moo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408214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enise\Pictures\astro103\imagesCASM9G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42494"/>
            <a:ext cx="4267199" cy="415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9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The 1990’s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Apollo 13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Moon goes through phases in 4 days.</a:t>
            </a:r>
          </a:p>
          <a:p>
            <a:pPr lvl="2"/>
            <a:r>
              <a:rPr lang="en-US" dirty="0" smtClean="0">
                <a:latin typeface="Maiandra GD" pitchFamily="34" charset="0"/>
              </a:rPr>
              <a:t>Normal moon phases take 28 days.</a:t>
            </a:r>
          </a:p>
          <a:p>
            <a:pPr lvl="1"/>
            <a:endParaRPr lang="en-US" dirty="0" smtClean="0"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Armageddon</a:t>
            </a:r>
          </a:p>
          <a:p>
            <a:pPr lvl="1"/>
            <a:r>
              <a:rPr lang="en-US" dirty="0" smtClean="0">
                <a:latin typeface="Maiandra GD" pitchFamily="34" charset="0"/>
              </a:rPr>
              <a:t>Most inaccurate movie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5122" name="Picture 2" descr="C:\Users\Denise\Pictures\astro103\armagedd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675450"/>
            <a:ext cx="2152650" cy="143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enise\Pictures\astro103\ce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2" y="4953000"/>
            <a:ext cx="28479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2514600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the Left: From Armageddon, round asteroid the size of Texas (~1400 km)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524473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the Right: Ceres, the largest asteroid, ~940 km and irregularly shaped</a:t>
            </a:r>
            <a:endParaRPr lang="en-US" dirty="0"/>
          </a:p>
        </p:txBody>
      </p:sp>
      <p:pic>
        <p:nvPicPr>
          <p:cNvPr id="5124" name="Picture 4" descr="C:\Users\Denise\Pictures\astro103\imagesCAPCERJ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27596"/>
            <a:ext cx="3657600" cy="256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0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The 2000’s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Avatar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Apollo 18</a:t>
            </a:r>
          </a:p>
        </p:txBody>
      </p:sp>
      <p:pic>
        <p:nvPicPr>
          <p:cNvPr id="6146" name="Picture 2" descr="C:\Users\Denise\Pictures\astro103\ava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61" y="2428009"/>
            <a:ext cx="3998779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Denise\Pictures\astro103\imagesCA93OJC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4232242" cy="264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Today’s movies are more realistic, though they are still riddled with technical difficulties in engineering.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Most Common Mistakes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Size Ratios</a:t>
            </a:r>
          </a:p>
          <a:p>
            <a:r>
              <a:rPr lang="en-US" dirty="0" smtClean="0">
                <a:latin typeface="Maiandra GD" pitchFamily="34" charset="0"/>
              </a:rPr>
              <a:t>Apparent Size</a:t>
            </a:r>
          </a:p>
          <a:p>
            <a:r>
              <a:rPr lang="en-US" dirty="0" smtClean="0">
                <a:latin typeface="Maiandra GD" pitchFamily="34" charset="0"/>
              </a:rPr>
              <a:t>Moon Phases</a:t>
            </a:r>
          </a:p>
          <a:p>
            <a:r>
              <a:rPr lang="en-US" dirty="0" smtClean="0">
                <a:latin typeface="Maiandra GD" pitchFamily="34" charset="0"/>
              </a:rPr>
              <a:t>Sound </a:t>
            </a:r>
          </a:p>
          <a:p>
            <a:r>
              <a:rPr lang="en-US" dirty="0" smtClean="0">
                <a:latin typeface="Maiandra GD" pitchFamily="34" charset="0"/>
              </a:rPr>
              <a:t>Explosions</a:t>
            </a:r>
          </a:p>
          <a:p>
            <a:r>
              <a:rPr lang="en-US" dirty="0" smtClean="0">
                <a:latin typeface="Maiandra GD" pitchFamily="34" charset="0"/>
              </a:rPr>
              <a:t>Replications</a:t>
            </a:r>
          </a:p>
          <a:p>
            <a:endParaRPr lang="en-US" dirty="0" smtClean="0">
              <a:latin typeface="Maiandra GD" pitchFamily="34" charset="0"/>
            </a:endParaRPr>
          </a:p>
          <a:p>
            <a:endParaRPr lang="en-US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6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279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Lost in Hollywood: The Evolution of Space on the Big Screen</vt:lpstr>
      <vt:lpstr>The 1950’s</vt:lpstr>
      <vt:lpstr>The 1960’s</vt:lpstr>
      <vt:lpstr>The 1970’s</vt:lpstr>
      <vt:lpstr>The 1980’s</vt:lpstr>
      <vt:lpstr>The 1990’s</vt:lpstr>
      <vt:lpstr>The 2000’s</vt:lpstr>
      <vt:lpstr>Most Common Mistakes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in Hollywood: True Science Gets Lost on the Big Screen</dc:title>
  <dc:creator>haley</dc:creator>
  <cp:lastModifiedBy>haley</cp:lastModifiedBy>
  <cp:revision>21</cp:revision>
  <dcterms:created xsi:type="dcterms:W3CDTF">2012-04-23T22:58:36Z</dcterms:created>
  <dcterms:modified xsi:type="dcterms:W3CDTF">2012-04-24T13:48:13Z</dcterms:modified>
</cp:coreProperties>
</file>